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9144000" cy="51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9144000" cy="51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9144000" cy="51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9144000" cy="51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4"/>
            <a:ext cx="9144000" cy="51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"/>
            <a:ext cx="9144000" cy="51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26"/>
            <a:ext cx="9036496" cy="14794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"/>
            <a:ext cx="9144000" cy="51407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52" y="1507196"/>
            <a:ext cx="2276576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38101E-6 L 2.77778E-6 -2.0234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02346 L -0.00191 -1.27045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76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Экран (16:9)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</dc:creator>
  <cp:lastModifiedBy>Vlad</cp:lastModifiedBy>
  <cp:revision>13</cp:revision>
  <dcterms:created xsi:type="dcterms:W3CDTF">2015-05-31T09:52:43Z</dcterms:created>
  <dcterms:modified xsi:type="dcterms:W3CDTF">2015-06-01T15:32:01Z</dcterms:modified>
</cp:coreProperties>
</file>